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581"/>
    <a:srgbClr val="474468"/>
    <a:srgbClr val="D1D1D1"/>
    <a:srgbClr val="1E5486"/>
    <a:srgbClr val="102D48"/>
    <a:srgbClr val="403D5D"/>
    <a:srgbClr val="2B293E"/>
    <a:srgbClr val="706B9D"/>
    <a:srgbClr val="081228"/>
    <a:srgbClr val="071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8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8DD80-462F-42AF-963D-153D92E9197C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886B24-A2A4-4208-AF17-108C76B9D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94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886B24-A2A4-4208-AF17-108C76B9DD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34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9E17D-1BFE-41B3-EC71-F96D79745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AB131D-5416-62C5-C9B5-9ADFF18F0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F9577-4148-344E-B3BD-688C721AC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E3BD6-00FF-ADF3-92F8-3F64BE315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886B24-A2A4-4208-AF17-108C76B9DD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67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7FC73-13F5-A346-00ED-4A11245BE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7460A8-333B-D0FF-78B2-D07671F51A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2E40D6-A8CF-DCF7-856F-A3AC4A92D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985C2-2789-F085-58A0-1C2653C24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886B24-A2A4-4208-AF17-108C76B9DD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40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9319B-E3D9-48E0-E38A-3359A226A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13AC7-E782-B94D-4DB8-7037C0D11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3CD5F0-B0EB-D6C5-0268-2E05AEC98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985D5-927E-5A83-4371-719352967F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886B24-A2A4-4208-AF17-108C76B9DD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58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56FE-AFE6-4B09-96A0-4EB1D6771926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60CD9-3602-46C8-972E-5575CA8D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3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56FE-AFE6-4B09-96A0-4EB1D6771926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60CD9-3602-46C8-972E-5575CA8D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91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56FE-AFE6-4B09-96A0-4EB1D6771926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60CD9-3602-46C8-972E-5575CA8D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67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56FE-AFE6-4B09-96A0-4EB1D6771926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60CD9-3602-46C8-972E-5575CA8D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1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56FE-AFE6-4B09-96A0-4EB1D6771926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60CD9-3602-46C8-972E-5575CA8D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7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56FE-AFE6-4B09-96A0-4EB1D6771926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60CD9-3602-46C8-972E-5575CA8D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4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56FE-AFE6-4B09-96A0-4EB1D6771926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60CD9-3602-46C8-972E-5575CA8D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27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56FE-AFE6-4B09-96A0-4EB1D6771926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60CD9-3602-46C8-972E-5575CA8D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1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56FE-AFE6-4B09-96A0-4EB1D6771926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60CD9-3602-46C8-972E-5575CA8D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05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56FE-AFE6-4B09-96A0-4EB1D6771926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60CD9-3602-46C8-972E-5575CA8D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0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56FE-AFE6-4B09-96A0-4EB1D6771926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60CD9-3602-46C8-972E-5575CA8D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18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6D56FE-AFE6-4B09-96A0-4EB1D6771926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60CD9-3602-46C8-972E-5575CA8D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91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5.wdp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microsoft.com/office/2007/relationships/hdphoto" Target="../media/hdphoto9.wdp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17" Type="http://schemas.microsoft.com/office/2007/relationships/hdphoto" Target="../media/hdphoto7.wdp"/><Relationship Id="rId25" Type="http://schemas.microsoft.com/office/2007/relationships/hdphoto" Target="../media/hdphoto11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24" Type="http://schemas.openxmlformats.org/officeDocument/2006/relationships/image" Target="../media/image12.png"/><Relationship Id="rId5" Type="http://schemas.microsoft.com/office/2007/relationships/hdphoto" Target="../media/hdphoto1.wdp"/><Relationship Id="rId15" Type="http://schemas.microsoft.com/office/2007/relationships/hdphoto" Target="../media/hdphoto6.wdp"/><Relationship Id="rId23" Type="http://schemas.microsoft.com/office/2007/relationships/hdphoto" Target="../media/hdphoto10.wdp"/><Relationship Id="rId10" Type="http://schemas.openxmlformats.org/officeDocument/2006/relationships/image" Target="../media/image5.png"/><Relationship Id="rId19" Type="http://schemas.microsoft.com/office/2007/relationships/hdphoto" Target="../media/hdphoto8.wdp"/><Relationship Id="rId4" Type="http://schemas.openxmlformats.org/officeDocument/2006/relationships/image" Target="../media/image2.png"/><Relationship Id="rId9" Type="http://schemas.microsoft.com/office/2007/relationships/hdphoto" Target="../media/hdphoto3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5.wdp"/><Relationship Id="rId18" Type="http://schemas.openxmlformats.org/officeDocument/2006/relationships/image" Target="../media/image10.png"/><Relationship Id="rId3" Type="http://schemas.openxmlformats.org/officeDocument/2006/relationships/image" Target="../media/image14.png"/><Relationship Id="rId21" Type="http://schemas.microsoft.com/office/2007/relationships/hdphoto" Target="../media/hdphoto10.wdp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24" Type="http://schemas.openxmlformats.org/officeDocument/2006/relationships/image" Target="../media/image15.png"/><Relationship Id="rId5" Type="http://schemas.microsoft.com/office/2007/relationships/hdphoto" Target="../media/hdphoto1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4" Type="http://schemas.openxmlformats.org/officeDocument/2006/relationships/image" Target="../media/image2.png"/><Relationship Id="rId9" Type="http://schemas.microsoft.com/office/2007/relationships/hdphoto" Target="../media/hdphoto3.wdp"/><Relationship Id="rId14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1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microsoft.com/office/2007/relationships/hdphoto" Target="../media/hdphoto11.wdp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55414D-1150-505E-AF6B-3CD25D15D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DF2A27-C114-AD0B-CA8E-B8D5287B7AF7}"/>
              </a:ext>
            </a:extLst>
          </p:cNvPr>
          <p:cNvSpPr txBox="1"/>
          <p:nvPr/>
        </p:nvSpPr>
        <p:spPr>
          <a:xfrm>
            <a:off x="704204" y="617825"/>
            <a:ext cx="83161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Howdy! I’m Tylar </a:t>
            </a:r>
          </a:p>
          <a:p>
            <a:r>
              <a:rPr lang="en-US" sz="1600" b="1" dirty="0">
                <a:solidFill>
                  <a:srgbClr val="1E54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(tie-lur)</a:t>
            </a:r>
            <a:endParaRPr lang="en-US" sz="3600" b="1" dirty="0">
              <a:solidFill>
                <a:srgbClr val="1E54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1E54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handle software quality for medical devices</a:t>
            </a:r>
          </a:p>
          <a:p>
            <a:r>
              <a:rPr lang="en-US" sz="2400" b="1" dirty="0">
                <a:solidFill>
                  <a:srgbClr val="1E54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in Pittsburgh, PA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D30048-6836-2896-90FE-3BEAE110F56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392" y="6832353"/>
            <a:ext cx="528972" cy="528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7F6FE8-56E6-43CD-3B8E-FF0B76C09CC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102" y="5704824"/>
            <a:ext cx="444109" cy="444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8A8FF-8A5F-C671-75F1-A7DC57626E5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968" y="3388308"/>
            <a:ext cx="473817" cy="473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7DDC1-6DB2-B389-6A5F-23A17D2E691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6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574" y="4548436"/>
            <a:ext cx="624607" cy="6246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0AAB08-E01A-391A-0AC6-0A4CE63496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102" y="2305697"/>
            <a:ext cx="444109" cy="444109"/>
          </a:xfrm>
          <a:prstGeom prst="rect">
            <a:avLst/>
          </a:prstGeom>
        </p:spPr>
      </p:pic>
      <p:pic>
        <p:nvPicPr>
          <p:cNvPr id="44" name="Picture 43" descr="A dog wearing a hat&#10;&#10;AI-generated content may be incorrect.">
            <a:extLst>
              <a:ext uri="{FF2B5EF4-FFF2-40B4-BE49-F238E27FC236}">
                <a16:creationId xmlns:a16="http://schemas.microsoft.com/office/drawing/2014/main" id="{B2990706-F1C7-32D9-36CB-5C0D4284A4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4553" y1="32230" x2="49074" y2="46170"/>
                        <a14:foregroundMark x1="43410" y1="41513" x2="48094" y2="53186"/>
                        <a14:foregroundMark x1="56373" y1="47365" x2="44826" y2="43658"/>
                        <a14:foregroundMark x1="42919" y1="32384" x2="59913" y2="32782"/>
                        <a14:foregroundMark x1="23366" y1="53064" x2="45261" y2="59988"/>
                        <a14:foregroundMark x1="45261" y1="59988" x2="56590" y2="59252"/>
                        <a14:foregroundMark x1="56590" y1="59252" x2="64978" y2="45680"/>
                        <a14:foregroundMark x1="64978" y1="45680" x2="65087" y2="44179"/>
                        <a14:foregroundMark x1="35839" y1="50950" x2="41721" y2="51225"/>
                        <a14:backgroundMark x1="58987" y1="29718" x2="66285" y2="36091"/>
                        <a14:backgroundMark x1="19826" y1="32108" x2="39379" y2="22273"/>
                        <a14:backgroundMark x1="20969" y1="57721" x2="39161" y2="62408"/>
                        <a14:backgroundMark x1="39161" y1="62408" x2="80120" y2="65502"/>
                        <a14:backgroundMark x1="80120" y1="65502" x2="84695" y2="63817"/>
                        <a14:backgroundMark x1="18627" y1="35570" x2="23094" y2="32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8622"/>
          <a:stretch/>
        </p:blipFill>
        <p:spPr>
          <a:xfrm>
            <a:off x="17217023" y="9449850"/>
            <a:ext cx="1070977" cy="8462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89E041C-5A6F-B328-43EB-7583861CBB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9" y="3678037"/>
            <a:ext cx="526831" cy="52683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51A47A5-4602-58B4-732A-A02C35BA73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8" y="2603304"/>
            <a:ext cx="526832" cy="52683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D136694-B159-A5F6-44E7-56D37ACC9AA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7" y="5926879"/>
            <a:ext cx="608147" cy="60814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FDF93BB-8081-4B53-A773-BC29A497D46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7" y="4773839"/>
            <a:ext cx="608147" cy="608147"/>
          </a:xfrm>
          <a:prstGeom prst="rect">
            <a:avLst/>
          </a:prstGeom>
        </p:spPr>
      </p:pic>
      <p:pic>
        <p:nvPicPr>
          <p:cNvPr id="55" name="Picture 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8D50E3B-51F5-E7D8-380E-1F3B2B0748A7}"/>
              </a:ext>
            </a:extLst>
          </p:cNvPr>
          <p:cNvPicPr>
            <a:picLocks noChangeAspect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85" y="7103997"/>
            <a:ext cx="608369" cy="608369"/>
          </a:xfrm>
          <a:prstGeom prst="rect">
            <a:avLst/>
          </a:prstGeom>
        </p:spPr>
      </p:pic>
      <p:pic>
        <p:nvPicPr>
          <p:cNvPr id="59" name="Picture 58" descr="A person climbing a rock wall&#10;&#10;AI-generated content may be incorrect.">
            <a:extLst>
              <a:ext uri="{FF2B5EF4-FFF2-40B4-BE49-F238E27FC236}">
                <a16:creationId xmlns:a16="http://schemas.microsoft.com/office/drawing/2014/main" id="{3E6DF82D-A7E5-DDD1-8530-73B54A2E07F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56522" y1="42695" x2="58152" y2="57163"/>
                        <a14:foregroundMark x1="58152" y1="57163" x2="53321" y2="66525"/>
                        <a14:foregroundMark x1="53321" y1="66525" x2="53623" y2="70213"/>
                        <a14:foregroundMark x1="63225" y1="43262" x2="64614" y2="38511"/>
                        <a14:foregroundMark x1="64614" y1="38511" x2="62742" y2="36099"/>
                        <a14:foregroundMark x1="56461" y1="47518" x2="52053" y2="48227"/>
                        <a14:foregroundMark x1="52053" y1="48227" x2="51812" y2="47092"/>
                        <a14:foregroundMark x1="52234" y1="71348" x2="51268" y2="70284"/>
                        <a14:foregroundMark x1="54167" y1="72199" x2="54831" y2="72553"/>
                        <a14:backgroundMark x1="40157" y1="46028" x2="34722" y2="8723"/>
                        <a14:backgroundMark x1="53382" y1="35390" x2="59239" y2="28936"/>
                        <a14:backgroundMark x1="55314" y1="53191" x2="51932" y2="54397"/>
                        <a14:backgroundMark x1="59179" y1="68085" x2="60024" y2="65390"/>
                        <a14:backgroundMark x1="52717" y1="43901" x2="50664" y2="40071"/>
                        <a14:backgroundMark x1="61655" y1="38865" x2="60870" y2="35674"/>
                        <a14:backgroundMark x1="56280" y1="35177" x2="55616" y2="36454"/>
                        <a14:backgroundMark x1="17874" y1="60993" x2="30737" y2="8227"/>
                        <a14:backgroundMark x1="35688" y1="19645" x2="45169" y2="18582"/>
                        <a14:backgroundMark x1="45169" y1="18582" x2="52899" y2="34397"/>
                        <a14:backgroundMark x1="52899" y1="34397" x2="51993" y2="38865"/>
                        <a14:backgroundMark x1="54106" y1="38369" x2="54831" y2="370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516" t="25256" r="24620" b="23771"/>
          <a:stretch/>
        </p:blipFill>
        <p:spPr>
          <a:xfrm>
            <a:off x="683073" y="7103997"/>
            <a:ext cx="2711152" cy="319205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C2188EA-D047-D920-8E09-06F13E6142BE}"/>
              </a:ext>
            </a:extLst>
          </p:cNvPr>
          <p:cNvSpPr txBox="1"/>
          <p:nvPr/>
        </p:nvSpPr>
        <p:spPr>
          <a:xfrm>
            <a:off x="15696779" y="7177348"/>
            <a:ext cx="1908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E54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Projects &gt;&gt;</a:t>
            </a:r>
            <a:endParaRPr lang="en-US" sz="1600" b="1" dirty="0">
              <a:solidFill>
                <a:srgbClr val="1E54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C74C6D8D-13A7-FE42-74E3-5E62FC186A59}"/>
              </a:ext>
            </a:extLst>
          </p:cNvPr>
          <p:cNvSpPr txBox="1"/>
          <p:nvPr/>
        </p:nvSpPr>
        <p:spPr>
          <a:xfrm>
            <a:off x="1746913" y="2433740"/>
            <a:ext cx="3115373" cy="3074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000" b="1" dirty="0">
                <a:solidFill>
                  <a:srgbClr val="1E54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Vitara Biomedical</a:t>
            </a:r>
          </a:p>
          <a:p>
            <a:pPr algn="r">
              <a:lnSpc>
                <a:spcPct val="200000"/>
              </a:lnSpc>
            </a:pPr>
            <a:r>
              <a:rPr lang="en-US" sz="2000" b="1" dirty="0" err="1">
                <a:solidFill>
                  <a:srgbClr val="102D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Smith+Nephew</a:t>
            </a:r>
            <a:endParaRPr lang="en-US" sz="2000" b="1" dirty="0">
              <a:solidFill>
                <a:srgbClr val="102D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200000"/>
              </a:lnSpc>
            </a:pPr>
            <a:r>
              <a:rPr lang="en-US" sz="2000" b="1" dirty="0">
                <a:solidFill>
                  <a:srgbClr val="102D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Pittsburgh</a:t>
            </a:r>
          </a:p>
          <a:p>
            <a:pPr algn="r">
              <a:lnSpc>
                <a:spcPct val="200000"/>
              </a:lnSpc>
            </a:pPr>
            <a:r>
              <a:rPr lang="en-US" sz="2000" b="1" dirty="0" err="1">
                <a:solidFill>
                  <a:srgbClr val="102D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Fujirebio</a:t>
            </a:r>
            <a:r>
              <a:rPr lang="en-US" sz="2000" b="1" dirty="0">
                <a:solidFill>
                  <a:srgbClr val="102D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Diagnostics</a:t>
            </a:r>
          </a:p>
          <a:p>
            <a:pPr algn="r">
              <a:lnSpc>
                <a:spcPct val="200000"/>
              </a:lnSpc>
            </a:pPr>
            <a:r>
              <a:rPr lang="en-US" sz="2000" b="1" dirty="0">
                <a:solidFill>
                  <a:srgbClr val="102D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(View Full Resume)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A79542FD-3FA0-3C41-525E-F736D51B085B}"/>
              </a:ext>
            </a:extLst>
          </p:cNvPr>
          <p:cNvSpPr txBox="1"/>
          <p:nvPr/>
        </p:nvSpPr>
        <p:spPr>
          <a:xfrm>
            <a:off x="5079407" y="2470796"/>
            <a:ext cx="124431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E54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A – Year B, Job Title</a:t>
            </a:r>
          </a:p>
          <a:p>
            <a:pPr algn="just"/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"Lorem ipsum dolor sit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labore et dolore magna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aute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irure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reprehenderit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voluptate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cillum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fugiat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pariatur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Excepteur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occaecat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cupidatat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proident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sunt in culpa qui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deserunt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mollit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laborum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."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21575-B414-0E72-5286-43C6DC4A2810}"/>
              </a:ext>
            </a:extLst>
          </p:cNvPr>
          <p:cNvSpPr txBox="1"/>
          <p:nvPr/>
        </p:nvSpPr>
        <p:spPr>
          <a:xfrm>
            <a:off x="15753224" y="9719063"/>
            <a:ext cx="190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E54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 by me</a:t>
            </a:r>
            <a:endParaRPr lang="en-US" sz="1050" b="1" dirty="0">
              <a:solidFill>
                <a:srgbClr val="1E54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199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1D81B3-983A-0C8F-7ED3-BD79F8099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B3C20-59D1-6671-58AA-493C0B2DB4F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392" y="6832353"/>
            <a:ext cx="528972" cy="528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5FBD16-D882-DECE-8DB9-A18B37E3C22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102" y="5704824"/>
            <a:ext cx="444109" cy="444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8BECA-2EBC-28D5-77C8-4D703ADA926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968" y="3388308"/>
            <a:ext cx="473817" cy="473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E9FBF8-9F71-ABD3-E137-334C9BDC732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6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574" y="4548436"/>
            <a:ext cx="624607" cy="6246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4F000E-D013-5504-F513-1D26778134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102" y="2305697"/>
            <a:ext cx="444109" cy="4441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4DD7E5-1C71-9A1B-A136-01E390A19A4D}"/>
              </a:ext>
            </a:extLst>
          </p:cNvPr>
          <p:cNvSpPr txBox="1"/>
          <p:nvPr/>
        </p:nvSpPr>
        <p:spPr>
          <a:xfrm>
            <a:off x="704204" y="617825"/>
            <a:ext cx="8316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are some of my current and past projects…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25E347-9AB2-7F39-2B16-895E6DFFC2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9" y="3678037"/>
            <a:ext cx="526831" cy="5268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376A07-C5DF-4B82-8D4B-C8A14B049D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8" y="2603304"/>
            <a:ext cx="526832" cy="5268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8B6A3D-0F6B-174E-6686-3BD4B7AA4D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7" y="5926879"/>
            <a:ext cx="608147" cy="6081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25D8FE-02A8-35C4-C066-384EDE2B0AE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7" y="4773839"/>
            <a:ext cx="608147" cy="608147"/>
          </a:xfrm>
          <a:prstGeom prst="rect">
            <a:avLst/>
          </a:prstGeom>
        </p:spPr>
      </p:pic>
      <p:pic>
        <p:nvPicPr>
          <p:cNvPr id="17" name="Picture 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85C8BCD-8D00-F19B-98FA-36EF78831B42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85" y="7103997"/>
            <a:ext cx="608369" cy="6083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8FC013-9A1B-6AC4-70E5-E6A1064E0DC7}"/>
              </a:ext>
            </a:extLst>
          </p:cNvPr>
          <p:cNvSpPr txBox="1"/>
          <p:nvPr/>
        </p:nvSpPr>
        <p:spPr>
          <a:xfrm>
            <a:off x="2009510" y="2387585"/>
            <a:ext cx="2852776" cy="3690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000" b="1" dirty="0">
                <a:solidFill>
                  <a:srgbClr val="5955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Renders</a:t>
            </a:r>
          </a:p>
          <a:p>
            <a:pPr algn="r">
              <a:lnSpc>
                <a:spcPct val="200000"/>
              </a:lnSpc>
            </a:pPr>
            <a:r>
              <a:rPr lang="en-US" sz="2000" b="1" dirty="0">
                <a:solidFill>
                  <a:srgbClr val="403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Playback</a:t>
            </a:r>
          </a:p>
          <a:p>
            <a:pPr algn="r">
              <a:lnSpc>
                <a:spcPct val="200000"/>
              </a:lnSpc>
            </a:pPr>
            <a:r>
              <a:rPr lang="en-US" sz="2000" b="1" dirty="0" err="1">
                <a:solidFill>
                  <a:srgbClr val="403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KidCompose</a:t>
            </a:r>
            <a:endParaRPr lang="en-US" sz="2000" b="1" dirty="0">
              <a:solidFill>
                <a:srgbClr val="403D5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200000"/>
              </a:lnSpc>
            </a:pPr>
            <a:r>
              <a:rPr lang="en-US" sz="2000" b="1" dirty="0">
                <a:solidFill>
                  <a:srgbClr val="403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Videos</a:t>
            </a:r>
          </a:p>
          <a:p>
            <a:pPr algn="r">
              <a:lnSpc>
                <a:spcPct val="200000"/>
              </a:lnSpc>
            </a:pPr>
            <a:r>
              <a:rPr lang="en-US" sz="2000" b="1" dirty="0">
                <a:solidFill>
                  <a:srgbClr val="403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</a:t>
            </a:r>
          </a:p>
          <a:p>
            <a:pPr algn="r">
              <a:lnSpc>
                <a:spcPct val="200000"/>
              </a:lnSpc>
            </a:pPr>
            <a:r>
              <a:rPr lang="en-US" sz="2000" b="1" dirty="0">
                <a:solidFill>
                  <a:srgbClr val="403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Articles</a:t>
            </a:r>
            <a:endParaRPr lang="en-US" sz="1400" b="1" dirty="0">
              <a:solidFill>
                <a:srgbClr val="403D5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56327B-61DA-1335-BFE2-928367A874E2}"/>
              </a:ext>
            </a:extLst>
          </p:cNvPr>
          <p:cNvSpPr txBox="1"/>
          <p:nvPr/>
        </p:nvSpPr>
        <p:spPr>
          <a:xfrm>
            <a:off x="5142129" y="2623287"/>
            <a:ext cx="124431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"Lorem ipsum dolor sit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labore et dolore magna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aute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irure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reprehenderit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voluptate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cillum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fugiat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pariatur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Excepteur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occaecat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cupidatat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proident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sunt in culpa qui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deserunt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mollit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laborum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."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EC8A65-ED24-AAAA-CE5E-4B2AA1819BD6}"/>
              </a:ext>
            </a:extLst>
          </p:cNvPr>
          <p:cNvSpPr txBox="1"/>
          <p:nvPr/>
        </p:nvSpPr>
        <p:spPr>
          <a:xfrm>
            <a:off x="15677145" y="7408181"/>
            <a:ext cx="1908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955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&gt;&gt;</a:t>
            </a:r>
            <a:endParaRPr lang="en-US" sz="1600" b="1" dirty="0">
              <a:solidFill>
                <a:srgbClr val="59558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erson sitting on a bench with a dog&#10;&#10;AI-generated content may be incorrect.">
            <a:extLst>
              <a:ext uri="{FF2B5EF4-FFF2-40B4-BE49-F238E27FC236}">
                <a16:creationId xmlns:a16="http://schemas.microsoft.com/office/drawing/2014/main" id="{F40AF5F3-A2B0-B80F-2773-3F6DE79AFA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2356">
            <a:off x="9129280" y="5703631"/>
            <a:ext cx="6089308" cy="45646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592A98-2DA4-6687-6288-35B87900E908}"/>
              </a:ext>
            </a:extLst>
          </p:cNvPr>
          <p:cNvSpPr txBox="1"/>
          <p:nvPr/>
        </p:nvSpPr>
        <p:spPr>
          <a:xfrm>
            <a:off x="15753224" y="9719063"/>
            <a:ext cx="190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955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 by me</a:t>
            </a:r>
            <a:endParaRPr lang="en-US" sz="1050" b="1" dirty="0">
              <a:solidFill>
                <a:srgbClr val="59558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29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9FF0D-A699-E727-B799-695FBA63C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F1256-4211-3824-47A2-262375EE329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392" y="6832353"/>
            <a:ext cx="528972" cy="528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C522B3-380B-96A8-9182-7CD0570FA44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102" y="5704824"/>
            <a:ext cx="444109" cy="444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3B660A-7FDA-71F0-F43D-43C61189930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968" y="3388308"/>
            <a:ext cx="473817" cy="473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BBDFAF-12C5-CCA0-A3CC-A6B3751830D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6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574" y="4548436"/>
            <a:ext cx="624607" cy="6246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8D7AD-8FCB-E6A6-9B67-073D08C61D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102" y="2305697"/>
            <a:ext cx="444109" cy="444109"/>
          </a:xfrm>
          <a:prstGeom prst="rect">
            <a:avLst/>
          </a:prstGeom>
        </p:spPr>
      </p:pic>
      <p:pic>
        <p:nvPicPr>
          <p:cNvPr id="20" name="Picture 1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7FA9332-38F2-E770-1F0A-8F999D60C3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80" y="7798778"/>
            <a:ext cx="1219048" cy="1219048"/>
          </a:xfrm>
          <a:prstGeom prst="rect">
            <a:avLst/>
          </a:prstGeom>
        </p:spPr>
      </p:pic>
      <p:pic>
        <p:nvPicPr>
          <p:cNvPr id="22" name="Picture 2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9C30324-B42D-4427-3E62-B4745D3DF1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80" y="1070284"/>
            <a:ext cx="1219048" cy="1219048"/>
          </a:xfrm>
          <a:prstGeom prst="rect">
            <a:avLst/>
          </a:prstGeom>
        </p:spPr>
      </p:pic>
      <p:pic>
        <p:nvPicPr>
          <p:cNvPr id="24" name="Picture 2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F8ECB5C-5E98-FFFB-78D0-D8C618983D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37" y="6142277"/>
            <a:ext cx="1219048" cy="1219048"/>
          </a:xfrm>
          <a:prstGeom prst="rect">
            <a:avLst/>
          </a:prstGeom>
        </p:spPr>
      </p:pic>
      <p:pic>
        <p:nvPicPr>
          <p:cNvPr id="26" name="Picture 2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40BFB97-70C2-2C4C-C5F2-5FD0B172CB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80" y="4485776"/>
            <a:ext cx="1219048" cy="1219048"/>
          </a:xfrm>
          <a:prstGeom prst="rect">
            <a:avLst/>
          </a:prstGeom>
        </p:spPr>
      </p:pic>
      <p:pic>
        <p:nvPicPr>
          <p:cNvPr id="28" name="Picture 2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9CA39EC-00EF-985F-ACC9-358D39569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80" y="2778784"/>
            <a:ext cx="1219048" cy="1219048"/>
          </a:xfrm>
          <a:prstGeom prst="rect">
            <a:avLst/>
          </a:prstGeom>
        </p:spPr>
      </p:pic>
      <p:pic>
        <p:nvPicPr>
          <p:cNvPr id="29" name="Picture 2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24D4ABC-09D6-F5E8-2A93-C7F1DFE1FD23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286" y="8368011"/>
            <a:ext cx="1219048" cy="1219048"/>
          </a:xfrm>
          <a:prstGeom prst="rect">
            <a:avLst/>
          </a:prstGeom>
        </p:spPr>
      </p:pic>
      <p:pic>
        <p:nvPicPr>
          <p:cNvPr id="30" name="Picture 2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8738A62-2C44-1383-7737-B384FA71C58B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286" y="1639517"/>
            <a:ext cx="1219048" cy="1219048"/>
          </a:xfrm>
          <a:prstGeom prst="rect">
            <a:avLst/>
          </a:prstGeom>
        </p:spPr>
      </p:pic>
      <p:pic>
        <p:nvPicPr>
          <p:cNvPr id="31" name="Picture 3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38AF137-8836-9913-9A22-6F86D8EA2F8B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343" y="6711510"/>
            <a:ext cx="1219048" cy="1219048"/>
          </a:xfrm>
          <a:prstGeom prst="rect">
            <a:avLst/>
          </a:prstGeom>
        </p:spPr>
      </p:pic>
      <p:pic>
        <p:nvPicPr>
          <p:cNvPr id="32" name="Picture 3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5C8CB8F-C4DD-A762-130E-FD6A08870682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286" y="5055009"/>
            <a:ext cx="1219048" cy="1219048"/>
          </a:xfrm>
          <a:prstGeom prst="rect">
            <a:avLst/>
          </a:prstGeom>
        </p:spPr>
      </p:pic>
      <p:pic>
        <p:nvPicPr>
          <p:cNvPr id="33" name="Picture 3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144E4F0-A0E5-46AB-CB35-DCAA6ADE1B4E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286" y="3348017"/>
            <a:ext cx="1219048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82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09A46-3B60-0AF2-6365-6E94D77BD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A8088C-3432-6FC9-5E07-C02C033A8880}"/>
              </a:ext>
            </a:extLst>
          </p:cNvPr>
          <p:cNvSpPr txBox="1"/>
          <p:nvPr/>
        </p:nvSpPr>
        <p:spPr>
          <a:xfrm>
            <a:off x="704204" y="617825"/>
            <a:ext cx="83161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Howdy! I’m Tylar </a:t>
            </a:r>
          </a:p>
          <a:p>
            <a:r>
              <a:rPr lang="en-US" sz="1600" b="1" dirty="0">
                <a:solidFill>
                  <a:srgbClr val="1E54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(tie-lur)</a:t>
            </a:r>
            <a:endParaRPr lang="en-US" sz="3600" b="1" dirty="0">
              <a:solidFill>
                <a:srgbClr val="1E54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1E54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handle software quality for medical devices</a:t>
            </a:r>
          </a:p>
          <a:p>
            <a:r>
              <a:rPr lang="en-US" sz="2400" b="1" dirty="0">
                <a:solidFill>
                  <a:srgbClr val="1E54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in Pittsburgh, PA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988B4-625F-172D-CA4B-39066EE9B4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392" y="6832353"/>
            <a:ext cx="528972" cy="528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071FCE-610E-5A58-6B30-083091C88D8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102" y="5704824"/>
            <a:ext cx="444109" cy="444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368B8-7B36-FA01-A110-2DA2953579E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968" y="3388308"/>
            <a:ext cx="473817" cy="473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EBE267-8967-201E-FC6F-5D22FDEAB56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6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574" y="4548436"/>
            <a:ext cx="624607" cy="6246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08B9A-C910-C70B-A057-4AF0E2D6CE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102" y="2305697"/>
            <a:ext cx="444109" cy="444109"/>
          </a:xfrm>
          <a:prstGeom prst="rect">
            <a:avLst/>
          </a:prstGeom>
        </p:spPr>
      </p:pic>
      <p:pic>
        <p:nvPicPr>
          <p:cNvPr id="44" name="Picture 43" descr="A dog wearing a hat&#10;&#10;AI-generated content may be incorrect.">
            <a:extLst>
              <a:ext uri="{FF2B5EF4-FFF2-40B4-BE49-F238E27FC236}">
                <a16:creationId xmlns:a16="http://schemas.microsoft.com/office/drawing/2014/main" id="{9CB6E2C3-2102-BFD6-0E3A-3EF0572DE8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4553" y1="32230" x2="49074" y2="46170"/>
                        <a14:foregroundMark x1="43410" y1="41513" x2="48094" y2="53186"/>
                        <a14:foregroundMark x1="56373" y1="47365" x2="44826" y2="43658"/>
                        <a14:foregroundMark x1="42919" y1="32384" x2="59913" y2="32782"/>
                        <a14:foregroundMark x1="23366" y1="53064" x2="45261" y2="59988"/>
                        <a14:foregroundMark x1="45261" y1="59988" x2="56590" y2="59252"/>
                        <a14:foregroundMark x1="56590" y1="59252" x2="64978" y2="45680"/>
                        <a14:foregroundMark x1="64978" y1="45680" x2="65087" y2="44179"/>
                        <a14:foregroundMark x1="35839" y1="50950" x2="41721" y2="51225"/>
                        <a14:backgroundMark x1="58987" y1="29718" x2="66285" y2="36091"/>
                        <a14:backgroundMark x1="19826" y1="32108" x2="39379" y2="22273"/>
                        <a14:backgroundMark x1="20969" y1="57721" x2="39161" y2="62408"/>
                        <a14:backgroundMark x1="39161" y1="62408" x2="80120" y2="65502"/>
                        <a14:backgroundMark x1="80120" y1="65502" x2="84695" y2="63817"/>
                        <a14:backgroundMark x1="18627" y1="35570" x2="23094" y2="32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8622"/>
          <a:stretch/>
        </p:blipFill>
        <p:spPr>
          <a:xfrm>
            <a:off x="17217023" y="9449850"/>
            <a:ext cx="1070977" cy="8462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1060718-F738-BDFF-EF2C-ADB073BAB3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9" y="3678037"/>
            <a:ext cx="526831" cy="52683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B54B3C1-D40E-1823-5F0F-EACCD10C69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8" y="2603304"/>
            <a:ext cx="526832" cy="52683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853A3AC-2C9B-B5B1-B44A-9A958CFA831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7" y="5926879"/>
            <a:ext cx="608147" cy="60814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F6F0DAD-F07A-23A0-8264-9ACCFCD86C3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7" y="4773839"/>
            <a:ext cx="608147" cy="608147"/>
          </a:xfrm>
          <a:prstGeom prst="rect">
            <a:avLst/>
          </a:prstGeom>
        </p:spPr>
      </p:pic>
      <p:pic>
        <p:nvPicPr>
          <p:cNvPr id="55" name="Picture 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B49C772-3FCE-3F99-079C-2E4C1BD2A194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85" y="7103997"/>
            <a:ext cx="608369" cy="60836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CE2DFF3-F014-C6F2-3567-9886AC5A750D}"/>
              </a:ext>
            </a:extLst>
          </p:cNvPr>
          <p:cNvSpPr txBox="1"/>
          <p:nvPr/>
        </p:nvSpPr>
        <p:spPr>
          <a:xfrm>
            <a:off x="15696779" y="7177348"/>
            <a:ext cx="1908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E54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Projects &gt;&gt;</a:t>
            </a:r>
            <a:endParaRPr lang="en-US" sz="1600" b="1" dirty="0">
              <a:solidFill>
                <a:srgbClr val="1E54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0458552D-D2D1-2117-1F6F-F19A419F39AA}"/>
              </a:ext>
            </a:extLst>
          </p:cNvPr>
          <p:cNvSpPr txBox="1"/>
          <p:nvPr/>
        </p:nvSpPr>
        <p:spPr>
          <a:xfrm>
            <a:off x="1746913" y="2433740"/>
            <a:ext cx="3115373" cy="3074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000" b="1" dirty="0">
                <a:solidFill>
                  <a:srgbClr val="1E54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Vitara Biomedical</a:t>
            </a:r>
          </a:p>
          <a:p>
            <a:pPr algn="r">
              <a:lnSpc>
                <a:spcPct val="200000"/>
              </a:lnSpc>
            </a:pPr>
            <a:r>
              <a:rPr lang="en-US" sz="2000" b="1" dirty="0" err="1">
                <a:solidFill>
                  <a:srgbClr val="102D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Smith+Nephew</a:t>
            </a:r>
            <a:endParaRPr lang="en-US" sz="2000" b="1" dirty="0">
              <a:solidFill>
                <a:srgbClr val="102D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200000"/>
              </a:lnSpc>
            </a:pPr>
            <a:r>
              <a:rPr lang="en-US" sz="2000" b="1" dirty="0">
                <a:solidFill>
                  <a:srgbClr val="102D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Pittsburgh</a:t>
            </a:r>
          </a:p>
          <a:p>
            <a:pPr algn="r">
              <a:lnSpc>
                <a:spcPct val="200000"/>
              </a:lnSpc>
            </a:pPr>
            <a:r>
              <a:rPr lang="en-US" sz="2000" b="1" dirty="0" err="1">
                <a:solidFill>
                  <a:srgbClr val="102D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Fujirebio</a:t>
            </a:r>
            <a:r>
              <a:rPr lang="en-US" sz="2000" b="1" dirty="0">
                <a:solidFill>
                  <a:srgbClr val="102D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Diagnostics</a:t>
            </a:r>
          </a:p>
          <a:p>
            <a:pPr algn="r">
              <a:lnSpc>
                <a:spcPct val="200000"/>
              </a:lnSpc>
            </a:pPr>
            <a:r>
              <a:rPr lang="en-US" sz="2000" b="1" dirty="0">
                <a:solidFill>
                  <a:srgbClr val="102D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(View Full Resume)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4FD5AA7E-0DD2-E7D2-2038-2CFCBE3C8833}"/>
              </a:ext>
            </a:extLst>
          </p:cNvPr>
          <p:cNvSpPr txBox="1"/>
          <p:nvPr/>
        </p:nvSpPr>
        <p:spPr>
          <a:xfrm>
            <a:off x="5079407" y="2470796"/>
            <a:ext cx="124431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E54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A – Year B, Job Title</a:t>
            </a:r>
          </a:p>
          <a:p>
            <a:pPr algn="just"/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"Lorem ipsum dolor sit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labore et dolore magna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aute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irure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reprehenderit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voluptate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cillum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fugiat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pariatur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Excepteur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occaecat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cupidatat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proident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sunt in culpa qui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deserunt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mollit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laborum</a:t>
            </a:r>
            <a:r>
              <a:rPr lang="en-US" b="1" dirty="0">
                <a:solidFill>
                  <a:srgbClr val="D1D1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711941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2450</TotalTime>
  <Words>350</Words>
  <Application>Microsoft Office PowerPoint</Application>
  <PresentationFormat>Custom</PresentationFormat>
  <Paragraphs>39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Tylar Farmer</dc:creator>
  <cp:lastModifiedBy>Tylar Farmer</cp:lastModifiedBy>
  <cp:revision>140</cp:revision>
  <dcterms:created xsi:type="dcterms:W3CDTF">2025-02-24T19:00:28Z</dcterms:created>
  <dcterms:modified xsi:type="dcterms:W3CDTF">2025-03-17T20:45:32Z</dcterms:modified>
</cp:coreProperties>
</file>